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9" r:id="rId15"/>
    <p:sldId id="261" r:id="rId16"/>
    <p:sldId id="264" r:id="rId17"/>
    <p:sldId id="324" r:id="rId18"/>
    <p:sldId id="259" r:id="rId19"/>
    <p:sldId id="275" r:id="rId20"/>
    <p:sldId id="289" r:id="rId21"/>
    <p:sldId id="266" r:id="rId22"/>
    <p:sldId id="265" r:id="rId23"/>
    <p:sldId id="295" r:id="rId24"/>
    <p:sldId id="273" r:id="rId25"/>
    <p:sldId id="272" r:id="rId26"/>
    <p:sldId id="276" r:id="rId27"/>
    <p:sldId id="315" r:id="rId28"/>
    <p:sldId id="313" r:id="rId29"/>
    <p:sldId id="312" r:id="rId30"/>
    <p:sldId id="314" r:id="rId31"/>
    <p:sldId id="325" r:id="rId32"/>
    <p:sldId id="327" r:id="rId33"/>
    <p:sldId id="326" r:id="rId34"/>
    <p:sldId id="328" r:id="rId35"/>
    <p:sldId id="297" r:id="rId36"/>
    <p:sldId id="296" r:id="rId37"/>
    <p:sldId id="298" r:id="rId38"/>
    <p:sldId id="301" r:id="rId39"/>
    <p:sldId id="299" r:id="rId40"/>
    <p:sldId id="300" r:id="rId41"/>
    <p:sldId id="283" r:id="rId42"/>
    <p:sldId id="280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82" autoAdjust="0"/>
    <p:restoredTop sz="87811" autoAdjust="0"/>
  </p:normalViewPr>
  <p:slideViewPr>
    <p:cSldViewPr>
      <p:cViewPr varScale="1">
        <p:scale>
          <a:sx n="99" d="100"/>
          <a:sy n="99" d="100"/>
        </p:scale>
        <p:origin x="-191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5356416"/>
        <c:axId val="75485184"/>
      </c:barChart>
      <c:catAx>
        <c:axId val="75356416"/>
        <c:scaling>
          <c:orientation val="minMax"/>
        </c:scaling>
        <c:delete val="0"/>
        <c:axPos val="b"/>
        <c:majorTickMark val="out"/>
        <c:minorTickMark val="none"/>
        <c:tickLblPos val="nextTo"/>
        <c:crossAx val="75485184"/>
        <c:crosses val="autoZero"/>
        <c:auto val="1"/>
        <c:lblAlgn val="ctr"/>
        <c:lblOffset val="100"/>
        <c:noMultiLvlLbl val="0"/>
      </c:catAx>
      <c:valAx>
        <c:axId val="75485184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53564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830208"/>
        <c:axId val="76832128"/>
      </c:lineChart>
      <c:catAx>
        <c:axId val="768302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6832128"/>
        <c:crosses val="autoZero"/>
        <c:auto val="1"/>
        <c:lblAlgn val="ctr"/>
        <c:lblOffset val="100"/>
        <c:noMultiLvlLbl val="0"/>
      </c:catAx>
      <c:valAx>
        <c:axId val="76832128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68302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0913847531462714"/>
                  <c:y val="0.2772829518661368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01.06.2011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088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Sekretärin</a:t>
            </a:r>
          </a:p>
          <a:p>
            <a:r>
              <a:rPr lang="de-CH" baseline="0" dirty="0" smtClean="0"/>
              <a:t>Delia, 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Eigene Klassen: Zusammensetzung au</a:t>
            </a:r>
            <a:r>
              <a:rPr lang="de-CH" baseline="0" dirty="0" smtClean="0"/>
              <a:t>s Unit, </a:t>
            </a:r>
            <a:r>
              <a:rPr lang="de-CH" baseline="0" dirty="0" err="1" smtClean="0"/>
              <a:t>Functional</a:t>
            </a:r>
            <a:r>
              <a:rPr lang="de-CH" baseline="0" dirty="0" smtClean="0"/>
              <a:t> </a:t>
            </a:r>
            <a:r>
              <a:rPr lang="de-CH" baseline="0" smtClean="0"/>
              <a:t>und Performance Tests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91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01.06.2011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01.06.2011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01.06.2011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01.06.2011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01.06.2011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01.06.2011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01.06.2011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01.06.2011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gif"/><Relationship Id="rId17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>
          <a:xfrm>
            <a:off x="2771800" y="1556792"/>
            <a:ext cx="439248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/>
          <p:cNvSpPr/>
          <p:nvPr/>
        </p:nvSpPr>
        <p:spPr>
          <a:xfrm>
            <a:off x="1979712" y="2276872"/>
            <a:ext cx="79208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475656" y="692696"/>
            <a:ext cx="187220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 smtClean="0"/>
              <a:t>Lösungsansatz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Technologien kennenlernen</a:t>
            </a:r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hsr\se2p_svn.elmermx.ch\doc\09_Praesentationen\logos\andro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59" y="2719323"/>
            <a:ext cx="1851173" cy="185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2446944" y="152323"/>
            <a:ext cx="653996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Tools</a:t>
            </a:r>
            <a:endParaRPr lang="de-CH" dirty="0"/>
          </a:p>
        </p:txBody>
      </p:sp>
      <p:pic>
        <p:nvPicPr>
          <p:cNvPr id="13317" name="Picture 5" descr="E:\hsr\se2p_svn.elmermx.ch\doc\09_Praesentationen\logos\eclip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42" y="2800358"/>
            <a:ext cx="700552" cy="7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E:\hsr\se2p_svn.elmermx.ch\doc\09_Praesentationen\logos\jav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35" y="3572890"/>
            <a:ext cx="852439" cy="85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E:\hsr\se2p_svn.elmermx.ch\doc\09_Praesentationen\logos\offic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90127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E:\hsr\se2p_svn.elmermx.ch\doc\09_Praesentationen\logos\apache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8" b="22981"/>
          <a:stretch/>
        </p:blipFill>
        <p:spPr bwMode="auto">
          <a:xfrm>
            <a:off x="7340196" y="1628941"/>
            <a:ext cx="1661216" cy="7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E:\hsr\se2p_svn.elmermx.ch\doc\09_Praesentationen\logos\netbean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89" y="198223"/>
            <a:ext cx="604039" cy="60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E:\hsr\se2p_svn.elmermx.ch\doc\09_Praesentationen\logos\passeng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260" y="1072899"/>
            <a:ext cx="1341639" cy="46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E:\hsr\se2p_svn.elmermx.ch\doc\09_Praesentationen\logos\rub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145" y="125989"/>
            <a:ext cx="696450" cy="7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E:\hsr\se2p_svn.elmermx.ch\doc\09_Praesentationen\logos\skyp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2" b="26618"/>
          <a:stretch/>
        </p:blipFill>
        <p:spPr bwMode="auto">
          <a:xfrm>
            <a:off x="2332938" y="3667071"/>
            <a:ext cx="1120315" cy="5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E:\hsr\se2p_svn.elmermx.ch\doc\09_Praesentationen\logos\enterprise-architect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2" y="1874447"/>
            <a:ext cx="3208976" cy="87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E:\hsr\se2p_svn.elmermx.ch\doc\09_Praesentationen\logos\rails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t="4490" r="5895" b="4537"/>
          <a:stretch/>
        </p:blipFill>
        <p:spPr bwMode="auto">
          <a:xfrm>
            <a:off x="6054600" y="98524"/>
            <a:ext cx="1232034" cy="15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E:\hsr\se2p_svn.elmermx.ch\doc\09_Praesentationen\logos\redmin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3" y="3812561"/>
            <a:ext cx="1616074" cy="16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E:\hsr\se2p_svn.elmermx.ch\doc\09_Praesentationen\logos\subversion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24" y="4425329"/>
            <a:ext cx="1389944" cy="119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:\hsr\se2p_svn.elmermx.ch\doc\09_Praesentationen\logos\crap4j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83"/>
          <a:stretch/>
        </p:blipFill>
        <p:spPr bwMode="auto">
          <a:xfrm>
            <a:off x="7247649" y="5985739"/>
            <a:ext cx="1475544" cy="6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E:\hsr\se2p_svn.elmermx.ch\doc\09_Praesentationen\logos\object-aid.gif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19" y="5364387"/>
            <a:ext cx="1726609" cy="4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E:\hsr\se2p_svn.elmermx.ch\doc\09_Praesentationen\logos\structure101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25816" r="19405" b="25816"/>
          <a:stretch/>
        </p:blipFill>
        <p:spPr bwMode="auto">
          <a:xfrm>
            <a:off x="6042587" y="6019396"/>
            <a:ext cx="1028504" cy="6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571688" y="5209816"/>
            <a:ext cx="24465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State </a:t>
            </a: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Of</a:t>
            </a:r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 Flow</a:t>
            </a:r>
            <a:b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</a:b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Metrics</a:t>
            </a:r>
            <a:endParaRPr lang="de-DE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0306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Funktionen</a:t>
            </a:r>
            <a:r>
              <a:rPr lang="de-CH" dirty="0"/>
              <a:t>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Stundeneintrag erstellen</a:t>
            </a:r>
          </a:p>
          <a:p>
            <a:pPr lvl="1"/>
            <a:r>
              <a:rPr lang="de-CH" dirty="0" smtClean="0"/>
              <a:t>Start </a:t>
            </a:r>
            <a:r>
              <a:rPr lang="de-CH" dirty="0"/>
              <a:t>/ Stopp </a:t>
            </a:r>
            <a:r>
              <a:rPr lang="de-CH" dirty="0">
                <a:sym typeface="Wingdings" pitchFamily="2" charset="2"/>
              </a:rPr>
              <a:t> Zeiterfassung</a:t>
            </a:r>
            <a:endParaRPr lang="de-CH" dirty="0"/>
          </a:p>
          <a:p>
            <a:pPr lvl="1"/>
            <a:r>
              <a:rPr lang="de-CH" dirty="0"/>
              <a:t>Kundenvorschläge</a:t>
            </a:r>
          </a:p>
          <a:p>
            <a:pPr lvl="2"/>
            <a:r>
              <a:rPr lang="de-CH" dirty="0"/>
              <a:t>GPS </a:t>
            </a:r>
            <a:r>
              <a:rPr lang="de-CH" dirty="0" smtClean="0"/>
              <a:t>Position &amp; Autovervollständigung</a:t>
            </a:r>
            <a:endParaRPr lang="de-CH" dirty="0"/>
          </a:p>
          <a:p>
            <a:pPr lvl="1"/>
            <a:r>
              <a:rPr lang="de-CH" dirty="0" smtClean="0"/>
              <a:t>Stundeneintragstyp-Auswahl</a:t>
            </a:r>
            <a:endParaRPr lang="de-CH" dirty="0"/>
          </a:p>
          <a:p>
            <a:r>
              <a:rPr lang="de-CH" dirty="0"/>
              <a:t>Synchronisation</a:t>
            </a:r>
          </a:p>
          <a:p>
            <a:pPr lvl="1"/>
            <a:r>
              <a:rPr lang="de-CH" dirty="0"/>
              <a:t>Stundeneinträge</a:t>
            </a:r>
          </a:p>
          <a:p>
            <a:pPr lvl="1"/>
            <a:r>
              <a:rPr lang="de-CH" dirty="0"/>
              <a:t>Stundeneintragstypen</a:t>
            </a:r>
          </a:p>
          <a:p>
            <a:pPr lvl="1"/>
            <a:r>
              <a:rPr lang="de-CH" dirty="0" smtClean="0"/>
              <a:t>Kunden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Funktionen Server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/>
              <a:t>CRUD</a:t>
            </a:r>
          </a:p>
          <a:p>
            <a:pPr lvl="1"/>
            <a:r>
              <a:rPr lang="de-CH" dirty="0"/>
              <a:t>Materialien</a:t>
            </a:r>
          </a:p>
          <a:p>
            <a:pPr lvl="1"/>
            <a:r>
              <a:rPr lang="de-CH" dirty="0"/>
              <a:t>Aufträge</a:t>
            </a:r>
          </a:p>
          <a:p>
            <a:pPr lvl="1"/>
            <a:r>
              <a:rPr lang="de-CH" dirty="0"/>
              <a:t>Kunden</a:t>
            </a:r>
          </a:p>
          <a:p>
            <a:pPr lvl="1"/>
            <a:r>
              <a:rPr lang="de-CH" dirty="0"/>
              <a:t>Mitarbeiter</a:t>
            </a:r>
          </a:p>
          <a:p>
            <a:pPr lvl="1"/>
            <a:r>
              <a:rPr lang="de-CH" dirty="0"/>
              <a:t>Stundeneinträge</a:t>
            </a:r>
          </a:p>
          <a:p>
            <a:pPr lvl="1"/>
            <a:r>
              <a:rPr lang="de-CH" dirty="0"/>
              <a:t>Stundeneintragstypen</a:t>
            </a:r>
          </a:p>
          <a:p>
            <a:r>
              <a:rPr lang="de-CH" dirty="0"/>
              <a:t>Google </a:t>
            </a:r>
            <a:r>
              <a:rPr lang="de-CH" dirty="0" err="1"/>
              <a:t>Maps</a:t>
            </a:r>
            <a:r>
              <a:rPr lang="de-CH" dirty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3000" dirty="0" smtClean="0"/>
              <a:t>Einführung</a:t>
            </a:r>
          </a:p>
          <a:p>
            <a:r>
              <a:rPr lang="de-CH" sz="3000" dirty="0" smtClean="0"/>
              <a:t>Ziele</a:t>
            </a:r>
          </a:p>
          <a:p>
            <a:r>
              <a:rPr lang="de-CH" sz="3000" dirty="0" smtClean="0"/>
              <a:t>Tools</a:t>
            </a:r>
          </a:p>
          <a:p>
            <a:r>
              <a:rPr lang="de-CH" sz="3000" dirty="0" smtClean="0"/>
              <a:t>Architektur</a:t>
            </a:r>
          </a:p>
          <a:p>
            <a:r>
              <a:rPr lang="de-CH" sz="3000" dirty="0"/>
              <a:t>R</a:t>
            </a:r>
            <a:r>
              <a:rPr lang="de-CH" sz="3000" dirty="0" smtClean="0"/>
              <a:t>ealisierte Funktionen</a:t>
            </a:r>
            <a:endParaRPr lang="de-CH" sz="3000" dirty="0" smtClean="0"/>
          </a:p>
          <a:p>
            <a:r>
              <a:rPr lang="de-CH" sz="3000" dirty="0" smtClean="0"/>
              <a:t>Live </a:t>
            </a:r>
            <a:r>
              <a:rPr lang="de-CH" sz="3000" dirty="0" smtClean="0"/>
              <a:t>Demo</a:t>
            </a:r>
            <a:endParaRPr lang="de-CH" sz="2200" dirty="0" smtClean="0"/>
          </a:p>
          <a:p>
            <a:r>
              <a:rPr lang="de-CH" sz="3000" dirty="0"/>
              <a:t>Projektumfang &amp; </a:t>
            </a:r>
            <a:r>
              <a:rPr lang="de-CH" sz="3000" dirty="0" smtClean="0"/>
              <a:t>Aufwand</a:t>
            </a:r>
            <a:endParaRPr lang="de-CH" sz="3000" dirty="0" smtClean="0"/>
          </a:p>
          <a:p>
            <a:r>
              <a:rPr lang="de-CH" sz="3000" dirty="0" smtClean="0"/>
              <a:t>Projektverlauf</a:t>
            </a:r>
          </a:p>
          <a:p>
            <a:r>
              <a:rPr lang="de-CH" sz="3000" dirty="0" smtClean="0"/>
              <a:t>Zusammenfassung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Designmodel </a:t>
            </a:r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3685" r="1940" b="2051"/>
          <a:stretch/>
        </p:blipFill>
        <p:spPr bwMode="auto">
          <a:xfrm>
            <a:off x="1408377" y="128386"/>
            <a:ext cx="7047324" cy="672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5000" y="15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Designmodel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Anzahl </a:t>
            </a:r>
            <a:r>
              <a:rPr lang="de-CH" dirty="0" smtClean="0"/>
              <a:t>Dokumente</a:t>
            </a:r>
          </a:p>
          <a:p>
            <a:pPr lvl="1"/>
            <a:r>
              <a:rPr lang="de-CH" dirty="0" smtClean="0"/>
              <a:t>Total: 253</a:t>
            </a:r>
          </a:p>
          <a:p>
            <a:pPr lvl="1"/>
            <a:r>
              <a:rPr lang="de-CH" dirty="0" smtClean="0"/>
              <a:t>Davon Word: 67</a:t>
            </a:r>
            <a:endParaRPr lang="de-CH" dirty="0"/>
          </a:p>
          <a:p>
            <a:r>
              <a:rPr lang="de-CH" dirty="0" smtClean="0"/>
              <a:t>Anzahl Word Seiten: 370</a:t>
            </a:r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</a:t>
            </a:r>
            <a:r>
              <a:rPr lang="de-CH" dirty="0" smtClean="0"/>
              <a:t>Klassen: 56 (davon Tests: 32)</a:t>
            </a:r>
            <a:endParaRPr lang="de-CH" dirty="0"/>
          </a:p>
          <a:p>
            <a:r>
              <a:rPr lang="de-CH" dirty="0" smtClean="0"/>
              <a:t>Geschriebene </a:t>
            </a:r>
            <a:r>
              <a:rPr lang="de-CH" dirty="0" smtClean="0"/>
              <a:t>Codezeilen: 4572</a:t>
            </a:r>
            <a:endParaRPr lang="de-CH" dirty="0" smtClean="0"/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1290</a:t>
            </a:r>
          </a:p>
          <a:p>
            <a:pPr lvl="1"/>
            <a:r>
              <a:rPr lang="de-CH" dirty="0"/>
              <a:t>Tests: </a:t>
            </a:r>
            <a:r>
              <a:rPr lang="de-CH" dirty="0" smtClean="0"/>
              <a:t>1151</a:t>
            </a:r>
            <a:endParaRPr lang="de-CH" dirty="0"/>
          </a:p>
          <a:p>
            <a:pPr lvl="1"/>
            <a:r>
              <a:rPr lang="de-CH" dirty="0"/>
              <a:t>Views / XHTML: 1111</a:t>
            </a:r>
          </a:p>
          <a:p>
            <a:pPr lvl="1"/>
            <a:r>
              <a:rPr lang="de-CH" dirty="0"/>
              <a:t>CSS: 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  <a:endParaRPr lang="de-CH" b="1" dirty="0"/>
          </a:p>
          <a:p>
            <a:r>
              <a:rPr lang="de-CH" dirty="0"/>
              <a:t>Generierte Codezeilen: </a:t>
            </a:r>
            <a:r>
              <a:rPr lang="de-CH" dirty="0" smtClean="0"/>
              <a:t>~</a:t>
            </a:r>
            <a:r>
              <a:rPr lang="de-CH" dirty="0" smtClean="0"/>
              <a:t>100</a:t>
            </a:r>
            <a:endParaRPr lang="de-CH" dirty="0"/>
          </a:p>
          <a:p>
            <a:r>
              <a:rPr lang="de-CH" dirty="0" smtClean="0"/>
              <a:t>Code / Test Ratio: </a:t>
            </a:r>
            <a:r>
              <a:rPr lang="de-CH" dirty="0"/>
              <a:t>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3779912" y="197954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400" b="1" dirty="0" err="1" smtClean="0"/>
              <a:t>Rails</a:t>
            </a:r>
            <a:endParaRPr lang="de-CH" sz="1400" b="1" dirty="0"/>
          </a:p>
          <a:p>
            <a:r>
              <a:rPr lang="de-CH" sz="1400" dirty="0"/>
              <a:t>  * </a:t>
            </a:r>
            <a:r>
              <a:rPr lang="de-CH" sz="1400" dirty="0" err="1"/>
              <a:t>abstract</a:t>
            </a:r>
            <a:r>
              <a:rPr lang="de-CH" sz="1400" dirty="0"/>
              <a:t> (1.0.0)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actionmailer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actionpack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activemodel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activerecord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activeresource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activesupport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arel</a:t>
            </a:r>
            <a:r>
              <a:rPr lang="de-CH" sz="1400" dirty="0"/>
              <a:t> (2.0.10)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bcrypt-ruby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dynamic_form</a:t>
            </a:r>
            <a:r>
              <a:rPr lang="de-CH" sz="1400" dirty="0"/>
              <a:t> (1.1.4)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erubis</a:t>
            </a:r>
            <a:r>
              <a:rPr lang="de-CH" sz="1400" dirty="0"/>
              <a:t> (2.6.6)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highline</a:t>
            </a:r>
            <a:r>
              <a:rPr lang="de-CH" sz="1400" dirty="0"/>
              <a:t> (1.6.2)</a:t>
            </a:r>
          </a:p>
          <a:p>
            <a:r>
              <a:rPr lang="de-CH" sz="1400" dirty="0"/>
              <a:t>  * i18n (0.6.0)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mail</a:t>
            </a:r>
            <a:r>
              <a:rPr lang="de-CH" sz="1400" dirty="0"/>
              <a:t> (2.2.19)</a:t>
            </a:r>
          </a:p>
          <a:p>
            <a:r>
              <a:rPr lang="de-CH" sz="1400" dirty="0"/>
              <a:t>  * mime-</a:t>
            </a:r>
            <a:r>
              <a:rPr lang="de-CH" sz="1400" dirty="0" err="1"/>
              <a:t>types</a:t>
            </a:r>
            <a:r>
              <a:rPr lang="de-CH" sz="1400" dirty="0"/>
              <a:t> (1.16</a:t>
            </a:r>
            <a:r>
              <a:rPr lang="de-CH" sz="1400" dirty="0" smtClean="0"/>
              <a:t>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net-scp</a:t>
            </a:r>
            <a:r>
              <a:rPr lang="de-CH" sz="1400" dirty="0"/>
              <a:t> (1.0.4)</a:t>
            </a:r>
          </a:p>
          <a:p>
            <a:endParaRPr lang="de-CH" sz="1400" dirty="0"/>
          </a:p>
        </p:txBody>
      </p:sp>
      <p:sp>
        <p:nvSpPr>
          <p:cNvPr id="6" name="Rechteck 5"/>
          <p:cNvSpPr/>
          <p:nvPr/>
        </p:nvSpPr>
        <p:spPr>
          <a:xfrm>
            <a:off x="6318448" y="2194406"/>
            <a:ext cx="37261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/>
              <a:t>  * </a:t>
            </a:r>
            <a:r>
              <a:rPr lang="de-CH" sz="1400" dirty="0" err="1"/>
              <a:t>net-sftp</a:t>
            </a:r>
            <a:r>
              <a:rPr lang="de-CH" sz="1400" dirty="0"/>
              <a:t> (2.0.5)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net-ssh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</a:t>
            </a:r>
            <a:r>
              <a:rPr lang="de-CH" sz="1400" dirty="0"/>
              <a:t>-</a:t>
            </a:r>
            <a:r>
              <a:rPr lang="de-CH" sz="1400" dirty="0" err="1"/>
              <a:t>ssh</a:t>
            </a:r>
            <a:r>
              <a:rPr lang="de-CH" sz="1400" dirty="0"/>
              <a:t>-gateway (1.1.0)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orm_adapter</a:t>
            </a:r>
            <a:r>
              <a:rPr lang="de-CH" sz="1400" dirty="0"/>
              <a:t> (0.0.5)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polyglot</a:t>
            </a:r>
            <a:r>
              <a:rPr lang="de-CH" sz="1400" dirty="0"/>
              <a:t> (0.3.1)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 (1.2.2)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-mount (0.6.14)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-test (0.5.7)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railties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rake</a:t>
            </a:r>
            <a:r>
              <a:rPr lang="de-CH" sz="1400" dirty="0"/>
              <a:t> (0.8.7</a:t>
            </a:r>
            <a:r>
              <a:rPr lang="de-CH" sz="1400" dirty="0" smtClean="0"/>
              <a:t>) </a:t>
            </a:r>
            <a:r>
              <a:rPr lang="de-CH" sz="1400" dirty="0"/>
              <a:t>  </a:t>
            </a:r>
            <a:endParaRPr lang="de-CH" sz="1400" dirty="0" smtClean="0"/>
          </a:p>
          <a:p>
            <a:r>
              <a:rPr lang="de-CH" sz="1400" dirty="0"/>
              <a:t> </a:t>
            </a:r>
            <a:r>
              <a:rPr lang="de-CH" sz="1400" dirty="0" smtClean="0"/>
              <a:t> * </a:t>
            </a:r>
            <a:r>
              <a:rPr lang="de-CH" sz="1400" dirty="0" err="1"/>
              <a:t>thor</a:t>
            </a:r>
            <a:r>
              <a:rPr lang="de-CH" sz="1400" dirty="0"/>
              <a:t> (0.14.6)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treetop</a:t>
            </a:r>
            <a:r>
              <a:rPr lang="de-CH" sz="1400" dirty="0"/>
              <a:t> (1.4.9)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tzinfo</a:t>
            </a:r>
            <a:r>
              <a:rPr lang="de-CH" sz="1400" dirty="0"/>
              <a:t> (0.3.27)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bundler</a:t>
            </a:r>
            <a:r>
              <a:rPr lang="de-CH" sz="1400" dirty="0"/>
              <a:t> (1.0.13)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builder</a:t>
            </a:r>
            <a:r>
              <a:rPr lang="de-CH" sz="1400" dirty="0"/>
              <a:t> (2.1.2)</a:t>
            </a:r>
          </a:p>
        </p:txBody>
      </p:sp>
      <p:sp>
        <p:nvSpPr>
          <p:cNvPr id="8" name="Rechteck 7"/>
          <p:cNvSpPr/>
          <p:nvPr/>
        </p:nvSpPr>
        <p:spPr>
          <a:xfrm>
            <a:off x="720080" y="1979543"/>
            <a:ext cx="3347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Deployment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capistrano</a:t>
            </a:r>
            <a:r>
              <a:rPr lang="en-US" sz="1400" dirty="0"/>
              <a:t> (2.6.0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Testing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rcov</a:t>
            </a:r>
            <a:r>
              <a:rPr lang="en-US" sz="1400" dirty="0"/>
              <a:t> (0.9.9)</a:t>
            </a:r>
          </a:p>
          <a:p>
            <a:r>
              <a:rPr lang="en-US" sz="1400" dirty="0"/>
              <a:t>  * ruby-prof (0.10.7)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railroady</a:t>
            </a:r>
            <a:r>
              <a:rPr lang="en-US" sz="1400" dirty="0"/>
              <a:t> (1.0.2</a:t>
            </a:r>
            <a:r>
              <a:rPr lang="en-US" sz="1400" dirty="0" smtClean="0"/>
              <a:t>)</a:t>
            </a:r>
            <a:endParaRPr lang="de-CH" sz="1400" dirty="0" smtClean="0"/>
          </a:p>
          <a:p>
            <a:r>
              <a:rPr lang="de-CH" sz="1400" dirty="0" smtClean="0"/>
              <a:t>  * sqlite3 (1.3.3)</a:t>
            </a:r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b="1" dirty="0" smtClean="0"/>
              <a:t>Server monitoring / debugging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exception_notification</a:t>
            </a:r>
            <a:r>
              <a:rPr lang="en-US" sz="1400" dirty="0"/>
              <a:t> (2.4.0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smtClean="0"/>
              <a:t>Authentication</a:t>
            </a:r>
            <a:endParaRPr lang="en-US" sz="1400" b="1" dirty="0"/>
          </a:p>
          <a:p>
            <a:r>
              <a:rPr lang="en-US" sz="1400" dirty="0"/>
              <a:t>  * devise (1.3.4)</a:t>
            </a:r>
          </a:p>
          <a:p>
            <a:r>
              <a:rPr lang="en-US" sz="1400" dirty="0"/>
              <a:t>  * warden (1.0.4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Database</a:t>
            </a:r>
            <a:endParaRPr lang="de-CH" sz="1400" dirty="0"/>
          </a:p>
          <a:p>
            <a:r>
              <a:rPr lang="de-CH" sz="1400" dirty="0"/>
              <a:t>  * </a:t>
            </a:r>
            <a:r>
              <a:rPr lang="de-CH" sz="1400" dirty="0" err="1"/>
              <a:t>mysql</a:t>
            </a:r>
            <a:r>
              <a:rPr lang="de-CH" sz="1400" dirty="0"/>
              <a:t> (2.8.1)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 200h 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1794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8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25534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</a:p>
          <a:p>
            <a:r>
              <a:rPr lang="de-CH" dirty="0" smtClean="0"/>
              <a:t>Zusammenarbeit 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</a:p>
          <a:p>
            <a:r>
              <a:rPr lang="de-CH" dirty="0" smtClean="0"/>
              <a:t>SE1 Theorie angewendet</a:t>
            </a:r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</a:p>
          <a:p>
            <a:r>
              <a:rPr lang="de-CH" dirty="0" smtClean="0"/>
              <a:t>Abgleichen 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</a:p>
          <a:p>
            <a:r>
              <a:rPr lang="de-CH" dirty="0" smtClean="0"/>
              <a:t>Koordination gemeistert</a:t>
            </a:r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New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659</Words>
  <Application>Microsoft Office PowerPoint</Application>
  <PresentationFormat>Bildschirmpräsentation (4:3)</PresentationFormat>
  <Paragraphs>364</Paragraphs>
  <Slides>42</Slides>
  <Notes>41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Lösungsansatz</vt:lpstr>
      <vt:lpstr>Ziele</vt:lpstr>
      <vt:lpstr>Tools</vt:lpstr>
      <vt:lpstr>Architektur Übersicht</vt:lpstr>
      <vt:lpstr>Tiers</vt:lpstr>
      <vt:lpstr>Realisierte Funktionen Client</vt:lpstr>
      <vt:lpstr>Realisierte Funktionen Server</vt:lpstr>
      <vt:lpstr>Domainmodel </vt:lpstr>
      <vt:lpstr>Designmodel Server</vt:lpstr>
      <vt:lpstr>Designmodel Client</vt:lpstr>
      <vt:lpstr>Layers / Packages</vt:lpstr>
      <vt:lpstr>Layers / Packages</vt:lpstr>
      <vt:lpstr>PowerPoint-Präsentation</vt:lpstr>
      <vt:lpstr>Live Demo</vt:lpstr>
      <vt:lpstr>Projektumfang</vt:lpstr>
      <vt:lpstr>Projektumfang Server</vt:lpstr>
      <vt:lpstr>Projektumfang Server - Libraries</vt:lpstr>
      <vt:lpstr>Projektumfang Server - Codestatistik</vt:lpstr>
      <vt:lpstr>Projektumfang Client</vt:lpstr>
      <vt:lpstr>Aufwand</vt:lpstr>
      <vt:lpstr>PowerPoint-Präsentation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523</cp:revision>
  <dcterms:created xsi:type="dcterms:W3CDTF">2011-04-12T13:11:17Z</dcterms:created>
  <dcterms:modified xsi:type="dcterms:W3CDTF">2011-06-01T06:21:42Z</dcterms:modified>
</cp:coreProperties>
</file>